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7"/>
  </p:notesMasterIdLst>
  <p:handoutMasterIdLst>
    <p:handoutMasterId r:id="rId88"/>
  </p:handoutMasterIdLst>
  <p:sldIdLst>
    <p:sldId id="419"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Lst>
  <p:sldSz cx="9144000" cy="6858000" type="screen4x3"/>
  <p:notesSz cx="6858000" cy="9144000"/>
  <p:custDataLst>
    <p:tags r:id="rId8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19"/>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p:cViewPr varScale="1">
        <p:scale>
          <a:sx n="110" d="100"/>
          <a:sy n="110" d="100"/>
        </p:scale>
        <p:origin x="1602" y="108"/>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tags" Target="tags/tag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commentAuthors" Target="commen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notesMaster" Target="notesMasters/notes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603848962"/>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tx1">
                        <a:lumMod val="50000"/>
                        <a:lumOff val="50000"/>
                      </a:schemeClr>
                    </a:solidFill>
                  </a:tcPr>
                </a:tc>
                <a:tc>
                  <a:txBody>
                    <a:bodyPr/>
                    <a:lstStyle/>
                    <a:p>
                      <a:pPr algn="ctr"/>
                      <a:r>
                        <a:rPr lang="en-US" dirty="0"/>
                        <a:t>2%</a:t>
                      </a:r>
                      <a:endParaRPr lang="en-SG" dirty="0"/>
                    </a:p>
                  </a:txBody>
                  <a:tcPr anchor="ctr">
                    <a:solidFill>
                      <a:schemeClr val="tx1">
                        <a:lumMod val="50000"/>
                        <a:lumOff val="50000"/>
                      </a:schemeClr>
                    </a:solidFill>
                  </a:tcPr>
                </a:tc>
                <a:tc>
                  <a:txBody>
                    <a:bodyPr/>
                    <a:lstStyle/>
                    <a:p>
                      <a:pPr algn="ctr"/>
                      <a:endParaRPr lang="en-SG" dirty="0"/>
                    </a:p>
                  </a:txBody>
                  <a:tcPr anchor="ctr">
                    <a:solidFill>
                      <a:schemeClr val="tx1">
                        <a:lumMod val="50000"/>
                        <a:lumOff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4151</TotalTime>
  <Words>9255</Words>
  <Application>Microsoft Office PowerPoint</Application>
  <PresentationFormat>On-screen Show (4:3)</PresentationFormat>
  <Paragraphs>883</Paragraphs>
  <Slides>81</Slides>
  <Notes>56</Notes>
  <HiddenSlides>12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81</vt:i4>
      </vt:variant>
    </vt:vector>
  </HeadingPairs>
  <TitlesOfParts>
    <vt:vector size="93"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267</cp:revision>
  <dcterms:created xsi:type="dcterms:W3CDTF">2012-07-12T02:13:12Z</dcterms:created>
  <dcterms:modified xsi:type="dcterms:W3CDTF">2023-01-16T07:40:09Z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